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  <p:sldMasterId id="2147483660" r:id="rId4"/>
    <p:sldMasterId id="2147483661" r:id="rId5"/>
    <p:sldMasterId id="2147483662" r:id="rId6"/>
    <p:sldMasterId id="2147483663" r:id="rId7"/>
    <p:sldMasterId id="2147483664" r:id="rId8"/>
    <p:sldMasterId id="2147483665" r:id="rId9"/>
    <p:sldMasterId id="2147483666" r:id="rId10"/>
    <p:sldMasterId id="2147483667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8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1" Type="http://schemas.openxmlformats.org/officeDocument/2006/relationships/theme" Target="theme/theme10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slide" Target="slides/slide17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11" Type="http://schemas.openxmlformats.org/officeDocument/2006/relationships/slideMaster" Target="slideMasters/slideMaster9.xml"/><Relationship Id="rId10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9" Type="http://schemas.openxmlformats.org/officeDocument/2006/relationships/slide" Target="slides/slide7.xml"/><Relationship Id="rId18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ctrTitle"/>
          </p:nvPr>
        </p:nvSpPr>
        <p:spPr>
          <a:xfrm>
            <a:off x="228600" y="762000"/>
            <a:ext cx="86868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Calibri"/>
              <a:buNone/>
              <a:defRPr b="1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371600" y="2927874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chemeClr val="lt1"/>
              </a:buClr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98989"/>
                </a:solidFill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98989"/>
                </a:solidFill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6781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EIN 46-5209246</a:t>
            </a: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1792288" y="4416425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0" name="Shape 280"/>
          <p:cNvSpPr/>
          <p:nvPr>
            <p:ph idx="2" type="pic"/>
          </p:nvPr>
        </p:nvSpPr>
        <p:spPr>
          <a:xfrm>
            <a:off x="1792288" y="2286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898989"/>
              </a:buClr>
              <a:buFont typeface="Arial"/>
              <a:buNone/>
              <a:defRPr b="0" i="0" sz="3200" u="none" cap="none" strike="noStrike">
                <a:solidFill>
                  <a:srgbClr val="898989"/>
                </a:solidFill>
              </a:defRPr>
            </a:lvl1pPr>
            <a:lvl2pPr indent="0" lvl="1" marL="457200" marR="0" rtl="0" algn="l">
              <a:spcBef>
                <a:spcPts val="0"/>
              </a:spcBef>
              <a:buClr>
                <a:srgbClr val="000000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Clr>
                <a:srgbClr val="000000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Clr>
                <a:srgbClr val="000000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Clr>
                <a:srgbClr val="000000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Clr>
                <a:srgbClr val="000000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Clr>
                <a:srgbClr val="000000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Clr>
                <a:srgbClr val="000000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Clr>
                <a:srgbClr val="000000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1792288" y="4983162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 sz="1400"/>
            </a:lvl1pPr>
            <a:lvl2pPr indent="0" lvl="1" marL="457200" rtl="0">
              <a:spcBef>
                <a:spcPts val="0"/>
              </a:spcBef>
              <a:buFont typeface="Calibri"/>
              <a:buNone/>
              <a:defRPr sz="1200"/>
            </a:lvl2pPr>
            <a:lvl3pPr indent="0" lvl="2" marL="914400" rtl="0">
              <a:spcBef>
                <a:spcPts val="0"/>
              </a:spcBef>
              <a:buFont typeface="Calibri"/>
              <a:buNone/>
              <a:defRPr sz="1000"/>
            </a:lvl3pPr>
            <a:lvl4pPr indent="0" lvl="3" marL="1371600" rtl="0">
              <a:spcBef>
                <a:spcPts val="0"/>
              </a:spcBef>
              <a:buFont typeface="Calibri"/>
              <a:buNone/>
              <a:defRPr sz="900"/>
            </a:lvl4pPr>
            <a:lvl5pPr indent="0" lvl="4" marL="1828800" rtl="0">
              <a:spcBef>
                <a:spcPts val="0"/>
              </a:spcBef>
              <a:buFont typeface="Calibri"/>
              <a:buNone/>
              <a:defRPr sz="900"/>
            </a:lvl5pPr>
            <a:lvl6pPr indent="0" lvl="5" marL="2286000" rtl="0">
              <a:spcBef>
                <a:spcPts val="0"/>
              </a:spcBef>
              <a:buFont typeface="Calibri"/>
              <a:buNone/>
              <a:defRPr sz="900"/>
            </a:lvl6pPr>
            <a:lvl7pPr indent="0" lvl="6" marL="2743200" rtl="0">
              <a:spcBef>
                <a:spcPts val="0"/>
              </a:spcBef>
              <a:buFont typeface="Calibri"/>
              <a:buNone/>
              <a:defRPr sz="900"/>
            </a:lvl7pPr>
            <a:lvl8pPr indent="0" lvl="7" marL="3200400" rtl="0">
              <a:spcBef>
                <a:spcPts val="0"/>
              </a:spcBef>
              <a:buFont typeface="Calibri"/>
              <a:buNone/>
              <a:defRPr sz="900"/>
            </a:lvl8pPr>
            <a:lvl9pPr indent="0" lvl="8" marL="3657600" rtl="0">
              <a:spcBef>
                <a:spcPts val="0"/>
              </a:spcBef>
              <a:buFont typeface="Calibri"/>
              <a:buNone/>
              <a:defRPr sz="900"/>
            </a:lvl9pPr>
          </a:lstStyle>
          <a:p/>
        </p:txBody>
      </p:sp>
      <p:sp>
        <p:nvSpPr>
          <p:cNvPr id="282" name="Shape 282"/>
          <p:cNvSpPr txBox="1"/>
          <p:nvPr>
            <p:ph idx="10" type="dt"/>
          </p:nvPr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98989"/>
                </a:solidFill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83" name="Shape 28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98989"/>
                </a:solidFill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84" name="Shape 284"/>
          <p:cNvSpPr txBox="1"/>
          <p:nvPr>
            <p:ph idx="12" type="sldNum"/>
          </p:nvPr>
        </p:nvSpPr>
        <p:spPr>
          <a:xfrm>
            <a:off x="6781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 rot="5400000">
            <a:off x="4949285" y="1977018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4" name="Shape 294"/>
          <p:cNvSpPr txBox="1"/>
          <p:nvPr>
            <p:ph idx="1" type="body"/>
          </p:nvPr>
        </p:nvSpPr>
        <p:spPr>
          <a:xfrm rot="5400000">
            <a:off x="535511" y="-226955"/>
            <a:ext cx="5851525" cy="64653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Shape 295"/>
          <p:cNvSpPr txBox="1"/>
          <p:nvPr>
            <p:ph idx="10" type="dt"/>
          </p:nvPr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98989"/>
                </a:solidFill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96" name="Shape 29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98989"/>
                </a:solidFill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97" name="Shape 297"/>
          <p:cNvSpPr txBox="1"/>
          <p:nvPr>
            <p:ph idx="12" type="sldNum"/>
          </p:nvPr>
        </p:nvSpPr>
        <p:spPr>
          <a:xfrm>
            <a:off x="6781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228600" y="43926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228600" y="1380245"/>
            <a:ext cx="8686800" cy="49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98989"/>
                </a:solidFill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98989"/>
                </a:solidFill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6781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EIN 46-5209246</a:t>
            </a: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228600" y="43926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 rot="5400000">
            <a:off x="2110580" y="-512493"/>
            <a:ext cx="4922838" cy="86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10" type="dt"/>
          </p:nvPr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98989"/>
                </a:solidFill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02" name="Shape 20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98989"/>
                </a:solidFill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03" name="Shape 203"/>
          <p:cNvSpPr txBox="1"/>
          <p:nvPr>
            <p:ph idx="12" type="sldNum"/>
          </p:nvPr>
        </p:nvSpPr>
        <p:spPr>
          <a:xfrm>
            <a:off x="6781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228600" y="43926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228600" y="1374959"/>
            <a:ext cx="42687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Calibri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Calibri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Calibri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Calibri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Calibri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Calibri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Calibri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207" name="Shape 207"/>
          <p:cNvSpPr txBox="1"/>
          <p:nvPr>
            <p:ph idx="2" type="body"/>
          </p:nvPr>
        </p:nvSpPr>
        <p:spPr>
          <a:xfrm>
            <a:off x="228600" y="2014722"/>
            <a:ext cx="4268787" cy="42976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208" name="Shape 208"/>
          <p:cNvSpPr txBox="1"/>
          <p:nvPr>
            <p:ph idx="3" type="body"/>
          </p:nvPr>
        </p:nvSpPr>
        <p:spPr>
          <a:xfrm>
            <a:off x="4645025" y="1374959"/>
            <a:ext cx="42703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Calibri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Calibri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Calibri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Calibri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Calibri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Calibri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Calibri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209" name="Shape 209"/>
          <p:cNvSpPr txBox="1"/>
          <p:nvPr>
            <p:ph idx="4" type="body"/>
          </p:nvPr>
        </p:nvSpPr>
        <p:spPr>
          <a:xfrm>
            <a:off x="4645025" y="2014722"/>
            <a:ext cx="4270375" cy="42976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210" name="Shape 210"/>
          <p:cNvSpPr txBox="1"/>
          <p:nvPr>
            <p:ph idx="10" type="dt"/>
          </p:nvPr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98989"/>
                </a:solidFill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1" name="Shape 2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98989"/>
                </a:solidFill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2" name="Shape 212"/>
          <p:cNvSpPr txBox="1"/>
          <p:nvPr>
            <p:ph idx="12" type="sldNum"/>
          </p:nvPr>
        </p:nvSpPr>
        <p:spPr>
          <a:xfrm>
            <a:off x="6781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228600" y="43926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240254" y="1371600"/>
            <a:ext cx="4255545" cy="49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216" name="Shape 216"/>
          <p:cNvSpPr txBox="1"/>
          <p:nvPr>
            <p:ph idx="2" type="body"/>
          </p:nvPr>
        </p:nvSpPr>
        <p:spPr>
          <a:xfrm>
            <a:off x="4648200" y="1371600"/>
            <a:ext cx="4267199" cy="49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217" name="Shape 217"/>
          <p:cNvSpPr txBox="1"/>
          <p:nvPr>
            <p:ph idx="10" type="dt"/>
          </p:nvPr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98989"/>
                </a:solidFill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8" name="Shape 2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98989"/>
                </a:solidFill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9" name="Shape 219"/>
          <p:cNvSpPr txBox="1"/>
          <p:nvPr>
            <p:ph idx="12" type="sldNum"/>
          </p:nvPr>
        </p:nvSpPr>
        <p:spPr>
          <a:xfrm>
            <a:off x="6781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228600" y="4624387"/>
            <a:ext cx="8686798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 b="1" sz="4000" cap="none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228600" y="3124200"/>
            <a:ext cx="8686798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Clr>
                <a:srgbClr val="595959"/>
              </a:buClr>
              <a:buFont typeface="Calibri"/>
              <a:buNone/>
              <a:defRPr sz="2000">
                <a:solidFill>
                  <a:srgbClr val="595959"/>
                </a:solidFill>
              </a:defRPr>
            </a:lvl1pPr>
            <a:lvl2pPr indent="0" lvl="1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indent="0" lvl="2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0" lvl="3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0" lvl="4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0" lvl="5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indent="0" lvl="6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indent="0" lvl="7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indent="0" lvl="8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0" name="Shape 230"/>
          <p:cNvSpPr txBox="1"/>
          <p:nvPr>
            <p:ph idx="10" type="dt"/>
          </p:nvPr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98989"/>
                </a:solidFill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1" name="Shape 2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98989"/>
                </a:solidFill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2" name="Shape 232"/>
          <p:cNvSpPr txBox="1"/>
          <p:nvPr>
            <p:ph idx="12" type="sldNum"/>
          </p:nvPr>
        </p:nvSpPr>
        <p:spPr>
          <a:xfrm>
            <a:off x="6781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228600" y="43926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3" name="Shape 243"/>
          <p:cNvSpPr txBox="1"/>
          <p:nvPr>
            <p:ph idx="10" type="dt"/>
          </p:nvPr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98989"/>
                </a:solidFill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44" name="Shape 2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98989"/>
                </a:solidFill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45" name="Shape 245"/>
          <p:cNvSpPr txBox="1"/>
          <p:nvPr>
            <p:ph idx="12" type="sldNum"/>
          </p:nvPr>
        </p:nvSpPr>
        <p:spPr>
          <a:xfrm>
            <a:off x="6781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0" type="dt"/>
          </p:nvPr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98989"/>
                </a:solidFill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55" name="Shape 2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98989"/>
                </a:solidFill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56" name="Shape 256"/>
          <p:cNvSpPr txBox="1"/>
          <p:nvPr>
            <p:ph idx="12" type="sldNum"/>
          </p:nvPr>
        </p:nvSpPr>
        <p:spPr>
          <a:xfrm>
            <a:off x="6781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228600" y="54684"/>
            <a:ext cx="32369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3575050" y="54684"/>
            <a:ext cx="53403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267" name="Shape 267"/>
          <p:cNvSpPr txBox="1"/>
          <p:nvPr>
            <p:ph idx="2" type="body"/>
          </p:nvPr>
        </p:nvSpPr>
        <p:spPr>
          <a:xfrm>
            <a:off x="228600" y="1216733"/>
            <a:ext cx="32369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 sz="1400"/>
            </a:lvl1pPr>
            <a:lvl2pPr indent="0" lvl="1" marL="457200" rtl="0">
              <a:spcBef>
                <a:spcPts val="0"/>
              </a:spcBef>
              <a:buFont typeface="Calibri"/>
              <a:buNone/>
              <a:defRPr sz="1200"/>
            </a:lvl2pPr>
            <a:lvl3pPr indent="0" lvl="2" marL="914400" rtl="0">
              <a:spcBef>
                <a:spcPts val="0"/>
              </a:spcBef>
              <a:buFont typeface="Calibri"/>
              <a:buNone/>
              <a:defRPr sz="1000"/>
            </a:lvl3pPr>
            <a:lvl4pPr indent="0" lvl="3" marL="1371600" rtl="0">
              <a:spcBef>
                <a:spcPts val="0"/>
              </a:spcBef>
              <a:buFont typeface="Calibri"/>
              <a:buNone/>
              <a:defRPr sz="900"/>
            </a:lvl4pPr>
            <a:lvl5pPr indent="0" lvl="4" marL="1828800" rtl="0">
              <a:spcBef>
                <a:spcPts val="0"/>
              </a:spcBef>
              <a:buFont typeface="Calibri"/>
              <a:buNone/>
              <a:defRPr sz="900"/>
            </a:lvl5pPr>
            <a:lvl6pPr indent="0" lvl="5" marL="2286000" rtl="0">
              <a:spcBef>
                <a:spcPts val="0"/>
              </a:spcBef>
              <a:buFont typeface="Calibri"/>
              <a:buNone/>
              <a:defRPr sz="900"/>
            </a:lvl6pPr>
            <a:lvl7pPr indent="0" lvl="6" marL="2743200" rtl="0">
              <a:spcBef>
                <a:spcPts val="0"/>
              </a:spcBef>
              <a:buFont typeface="Calibri"/>
              <a:buNone/>
              <a:defRPr sz="900"/>
            </a:lvl7pPr>
            <a:lvl8pPr indent="0" lvl="7" marL="3200400" rtl="0">
              <a:spcBef>
                <a:spcPts val="0"/>
              </a:spcBef>
              <a:buFont typeface="Calibri"/>
              <a:buNone/>
              <a:defRPr sz="900"/>
            </a:lvl8pPr>
            <a:lvl9pPr indent="0" lvl="8" marL="3657600" rtl="0">
              <a:spcBef>
                <a:spcPts val="0"/>
              </a:spcBef>
              <a:buFont typeface="Calibri"/>
              <a:buNone/>
              <a:defRPr sz="900"/>
            </a:lvl9pPr>
          </a:lstStyle>
          <a:p/>
        </p:txBody>
      </p:sp>
      <p:sp>
        <p:nvSpPr>
          <p:cNvPr id="268" name="Shape 268"/>
          <p:cNvSpPr txBox="1"/>
          <p:nvPr>
            <p:ph idx="10" type="dt"/>
          </p:nvPr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98989"/>
                </a:solidFill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69" name="Shape 26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98989"/>
                </a:solidFill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6781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0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01.png"/><Relationship Id="rId2" Type="http://schemas.openxmlformats.org/officeDocument/2006/relationships/image" Target="../media/image04.png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7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01.png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01.png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9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01.png"/><Relationship Id="rId2" Type="http://schemas.openxmlformats.org/officeDocument/2006/relationships/image" Target="../media/image07.png"/><Relationship Id="rId3" Type="http://schemas.openxmlformats.org/officeDocument/2006/relationships/slideLayout" Target="../slideLayouts/slideLayout7.xml"/><Relationship Id="rId4" Type="http://schemas.openxmlformats.org/officeDocument/2006/relationships/theme" Target="../theme/theme4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08.pn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8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08.pn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6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08.pn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2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08.pn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">
            <a:alphaModFix/>
          </a:blip>
          <a:srcRect b="17288" l="0" r="0" t="0"/>
          <a:stretch/>
        </p:blipFill>
        <p:spPr>
          <a:xfrm>
            <a:off x="-6350" y="0"/>
            <a:ext cx="9163049" cy="10191749"/>
          </a:xfrm>
          <a:prstGeom prst="rect">
            <a:avLst/>
          </a:prstGeom>
          <a:noFill/>
          <a:ln>
            <a:noFill/>
          </a:ln>
          <a:effectLst>
            <a:reflection blurRad="0" dir="5400000" dist="101600" endA="275" endPos="40000" kx="0" rotWithShape="0" algn="bl" stA="50000" stPos="0" sy="-100000" ky="0"/>
          </a:effectLst>
        </p:spPr>
      </p:pic>
      <p:sp>
        <p:nvSpPr>
          <p:cNvPr id="7" name="Shape 7"/>
          <p:cNvSpPr txBox="1"/>
          <p:nvPr>
            <p:ph type="title"/>
          </p:nvPr>
        </p:nvSpPr>
        <p:spPr>
          <a:xfrm>
            <a:off x="228600" y="47625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Calibri"/>
              <a:buNone/>
              <a:defRPr b="1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228600" y="1370012"/>
            <a:ext cx="8686800" cy="49371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0" type="dt"/>
          </p:nvPr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6781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EIN 46-5209246</a:t>
            </a: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hape 28"/>
          <p:cNvPicPr preferRelativeResize="0"/>
          <p:nvPr/>
        </p:nvPicPr>
        <p:blipFill rotWithShape="1">
          <a:blip r:embed="rId1">
            <a:alphaModFix/>
          </a:blip>
          <a:srcRect b="17287" l="0" r="0" t="62763"/>
          <a:stretch/>
        </p:blipFill>
        <p:spPr>
          <a:xfrm>
            <a:off x="-6350" y="0"/>
            <a:ext cx="9163049" cy="2535237"/>
          </a:xfrm>
          <a:prstGeom prst="rect">
            <a:avLst/>
          </a:prstGeom>
          <a:noFill/>
          <a:ln>
            <a:noFill/>
          </a:ln>
          <a:effectLst>
            <a:reflection blurRad="0" dir="5400000" dist="101600" endA="0" endPos="95000" kx="0" rotWithShape="0" algn="bl" stA="25000" stPos="0" sy="-100000" ky="0"/>
          </a:effectLst>
        </p:spPr>
      </p:pic>
      <p:pic>
        <p:nvPicPr>
          <p:cNvPr id="29" name="Shape 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1400" y="1524000"/>
            <a:ext cx="1390650" cy="13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/>
          <p:nvPr>
            <p:ph type="title"/>
          </p:nvPr>
        </p:nvSpPr>
        <p:spPr>
          <a:xfrm>
            <a:off x="228600" y="47625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Calibri"/>
              <a:buNone/>
              <a:defRPr b="1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228600" y="1370012"/>
            <a:ext cx="8686800" cy="49371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6781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EIN 46-5209246</a:t>
            </a: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/>
          <p:cNvPicPr preferRelativeResize="0"/>
          <p:nvPr/>
        </p:nvPicPr>
        <p:blipFill rotWithShape="1">
          <a:blip r:embed="rId1">
            <a:alphaModFix/>
          </a:blip>
          <a:srcRect b="17287" l="0" r="0" t="62763"/>
          <a:stretch/>
        </p:blipFill>
        <p:spPr>
          <a:xfrm>
            <a:off x="-6350" y="0"/>
            <a:ext cx="9163049" cy="2535237"/>
          </a:xfrm>
          <a:prstGeom prst="rect">
            <a:avLst/>
          </a:prstGeom>
          <a:noFill/>
          <a:ln>
            <a:noFill/>
          </a:ln>
          <a:effectLst>
            <a:reflection blurRad="0" dir="5400000" dist="101600" endA="0" endPos="95000" kx="0" rotWithShape="0" algn="bl" stA="25000" stPos="0" sy="-100000" ky="0"/>
          </a:effectLst>
        </p:spPr>
      </p:pic>
      <p:sp>
        <p:nvSpPr>
          <p:cNvPr id="193" name="Shape 193"/>
          <p:cNvSpPr txBox="1"/>
          <p:nvPr>
            <p:ph type="title"/>
          </p:nvPr>
        </p:nvSpPr>
        <p:spPr>
          <a:xfrm>
            <a:off x="228600" y="47625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Calibri"/>
              <a:buNone/>
              <a:defRPr b="1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228600" y="1370012"/>
            <a:ext cx="8686800" cy="49371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Shape 195"/>
          <p:cNvSpPr txBox="1"/>
          <p:nvPr>
            <p:ph idx="10" type="dt"/>
          </p:nvPr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12" type="sldNum"/>
          </p:nvPr>
        </p:nvSpPr>
        <p:spPr>
          <a:xfrm>
            <a:off x="6781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  <p:sldLayoutId id="2147483651" r:id="rId3"/>
    <p:sldLayoutId id="2147483652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hape 221"/>
          <p:cNvPicPr preferRelativeResize="0"/>
          <p:nvPr/>
        </p:nvPicPr>
        <p:blipFill rotWithShape="1">
          <a:blip r:embed="rId1">
            <a:alphaModFix/>
          </a:blip>
          <a:srcRect b="17287" l="0" r="0" t="33942"/>
          <a:stretch/>
        </p:blipFill>
        <p:spPr>
          <a:xfrm>
            <a:off x="-6350" y="0"/>
            <a:ext cx="9163049" cy="6059487"/>
          </a:xfrm>
          <a:prstGeom prst="rect">
            <a:avLst/>
          </a:prstGeom>
          <a:noFill/>
          <a:ln>
            <a:noFill/>
          </a:ln>
          <a:effectLst>
            <a:reflection blurRad="0" dir="5400000" dist="101600" endA="0" endPos="95000" kx="0" rotWithShape="0" algn="bl" stA="50000" stPos="0" sy="-100000" ky="0"/>
          </a:effectLst>
        </p:spPr>
      </p:pic>
      <p:sp>
        <p:nvSpPr>
          <p:cNvPr id="222" name="Shape 222"/>
          <p:cNvSpPr txBox="1"/>
          <p:nvPr>
            <p:ph type="title"/>
          </p:nvPr>
        </p:nvSpPr>
        <p:spPr>
          <a:xfrm>
            <a:off x="228600" y="47625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Calibri"/>
              <a:buNone/>
              <a:defRPr b="1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228600" y="1370012"/>
            <a:ext cx="8686800" cy="49371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Shape 224"/>
          <p:cNvSpPr txBox="1"/>
          <p:nvPr>
            <p:ph idx="10" type="dt"/>
          </p:nvPr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5" name="Shape 2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6" name="Shape 226"/>
          <p:cNvSpPr txBox="1"/>
          <p:nvPr>
            <p:ph idx="12" type="sldNum"/>
          </p:nvPr>
        </p:nvSpPr>
        <p:spPr>
          <a:xfrm>
            <a:off x="6781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Shape 234"/>
          <p:cNvPicPr preferRelativeResize="0"/>
          <p:nvPr/>
        </p:nvPicPr>
        <p:blipFill rotWithShape="1">
          <a:blip r:embed="rId1">
            <a:alphaModFix/>
          </a:blip>
          <a:srcRect b="17287" l="0" r="0" t="62763"/>
          <a:stretch/>
        </p:blipFill>
        <p:spPr>
          <a:xfrm>
            <a:off x="-6350" y="0"/>
            <a:ext cx="9163049" cy="2535237"/>
          </a:xfrm>
          <a:prstGeom prst="rect">
            <a:avLst/>
          </a:prstGeom>
          <a:noFill/>
          <a:ln>
            <a:noFill/>
          </a:ln>
          <a:effectLst>
            <a:reflection blurRad="0" dir="5400000" dist="101600" endA="0" endPos="95000" kx="0" rotWithShape="0" algn="bl" stA="25000" stPos="0" sy="-100000" ky="0"/>
          </a:effectLst>
        </p:spPr>
      </p:pic>
      <p:pic>
        <p:nvPicPr>
          <p:cNvPr id="235" name="Shape 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27875" y="1447800"/>
            <a:ext cx="1795461" cy="17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>
            <p:ph type="title"/>
          </p:nvPr>
        </p:nvSpPr>
        <p:spPr>
          <a:xfrm>
            <a:off x="228600" y="47625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Calibri"/>
              <a:buNone/>
              <a:defRPr b="1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228600" y="1370012"/>
            <a:ext cx="8686800" cy="49371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Shape 238"/>
          <p:cNvSpPr txBox="1"/>
          <p:nvPr>
            <p:ph idx="10" type="dt"/>
          </p:nvPr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9" name="Shape 2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0" name="Shape 240"/>
          <p:cNvSpPr txBox="1"/>
          <p:nvPr>
            <p:ph idx="12" type="sldNum"/>
          </p:nvPr>
        </p:nvSpPr>
        <p:spPr>
          <a:xfrm>
            <a:off x="6781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Shape 247"/>
          <p:cNvPicPr preferRelativeResize="0"/>
          <p:nvPr/>
        </p:nvPicPr>
        <p:blipFill rotWithShape="1">
          <a:blip r:embed="rId1">
            <a:alphaModFix/>
          </a:blip>
          <a:srcRect b="17288" l="0" r="0" t="69491"/>
          <a:stretch/>
        </p:blipFill>
        <p:spPr>
          <a:xfrm>
            <a:off x="3175" y="5943600"/>
            <a:ext cx="9140825" cy="80486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>
            <p:ph type="title"/>
          </p:nvPr>
        </p:nvSpPr>
        <p:spPr>
          <a:xfrm>
            <a:off x="228600" y="47625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Calibri"/>
              <a:buNone/>
              <a:defRPr b="1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228600" y="1370012"/>
            <a:ext cx="8686800" cy="49371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Shape 250"/>
          <p:cNvSpPr txBox="1"/>
          <p:nvPr>
            <p:ph idx="10" type="dt"/>
          </p:nvPr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1" name="Shape 2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2" name="Shape 252"/>
          <p:cNvSpPr txBox="1"/>
          <p:nvPr>
            <p:ph idx="12" type="sldNum"/>
          </p:nvPr>
        </p:nvSpPr>
        <p:spPr>
          <a:xfrm>
            <a:off x="6781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Shape 258"/>
          <p:cNvPicPr preferRelativeResize="0"/>
          <p:nvPr/>
        </p:nvPicPr>
        <p:blipFill rotWithShape="1">
          <a:blip r:embed="rId1">
            <a:alphaModFix/>
          </a:blip>
          <a:srcRect b="17288" l="0" r="0" t="69491"/>
          <a:stretch/>
        </p:blipFill>
        <p:spPr>
          <a:xfrm>
            <a:off x="3175" y="5943600"/>
            <a:ext cx="9140825" cy="80486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>
            <p:ph type="title"/>
          </p:nvPr>
        </p:nvSpPr>
        <p:spPr>
          <a:xfrm>
            <a:off x="228600" y="47625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Calibri"/>
              <a:buNone/>
              <a:defRPr b="1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228600" y="1370012"/>
            <a:ext cx="8686800" cy="49371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Shape 261"/>
          <p:cNvSpPr txBox="1"/>
          <p:nvPr>
            <p:ph idx="10" type="dt"/>
          </p:nvPr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2" name="Shape 26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Shape 263"/>
          <p:cNvSpPr txBox="1"/>
          <p:nvPr>
            <p:ph idx="12" type="sldNum"/>
          </p:nvPr>
        </p:nvSpPr>
        <p:spPr>
          <a:xfrm>
            <a:off x="6781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Shape 272"/>
          <p:cNvPicPr preferRelativeResize="0"/>
          <p:nvPr/>
        </p:nvPicPr>
        <p:blipFill rotWithShape="1">
          <a:blip r:embed="rId1">
            <a:alphaModFix/>
          </a:blip>
          <a:srcRect b="17288" l="0" r="0" t="69491"/>
          <a:stretch/>
        </p:blipFill>
        <p:spPr>
          <a:xfrm>
            <a:off x="3175" y="5943600"/>
            <a:ext cx="9140825" cy="80486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>
            <p:ph type="title"/>
          </p:nvPr>
        </p:nvSpPr>
        <p:spPr>
          <a:xfrm>
            <a:off x="228600" y="47625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Calibri"/>
              <a:buNone/>
              <a:defRPr b="1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228600" y="1370012"/>
            <a:ext cx="8686800" cy="49371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Shape 275"/>
          <p:cNvSpPr txBox="1"/>
          <p:nvPr>
            <p:ph idx="10" type="dt"/>
          </p:nvPr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6" name="Shape 2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7" name="Shape 277"/>
          <p:cNvSpPr txBox="1"/>
          <p:nvPr>
            <p:ph idx="12" type="sldNum"/>
          </p:nvPr>
        </p:nvSpPr>
        <p:spPr>
          <a:xfrm>
            <a:off x="6781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Shape 286"/>
          <p:cNvPicPr preferRelativeResize="0"/>
          <p:nvPr/>
        </p:nvPicPr>
        <p:blipFill rotWithShape="1">
          <a:blip r:embed="rId1">
            <a:alphaModFix/>
          </a:blip>
          <a:srcRect b="17288" l="0" r="0" t="69491"/>
          <a:stretch/>
        </p:blipFill>
        <p:spPr>
          <a:xfrm>
            <a:off x="3175" y="5943600"/>
            <a:ext cx="9140825" cy="80486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/>
          <p:nvPr>
            <p:ph type="title"/>
          </p:nvPr>
        </p:nvSpPr>
        <p:spPr>
          <a:xfrm>
            <a:off x="228600" y="47625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Calibri"/>
              <a:buNone/>
              <a:defRPr b="1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228600" y="1370012"/>
            <a:ext cx="8686800" cy="49371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9" name="Shape 289"/>
          <p:cNvSpPr txBox="1"/>
          <p:nvPr>
            <p:ph idx="10" type="dt"/>
          </p:nvPr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0" name="Shape 29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1" name="Shape 291"/>
          <p:cNvSpPr txBox="1"/>
          <p:nvPr>
            <p:ph idx="12" type="sldNum"/>
          </p:nvPr>
        </p:nvSpPr>
        <p:spPr>
          <a:xfrm>
            <a:off x="67818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wildme.org/" TargetMode="External"/><Relationship Id="rId4" Type="http://schemas.openxmlformats.org/officeDocument/2006/relationships/hyperlink" Target="http://marinebio.org/species.asp?id=1521" TargetMode="External"/><Relationship Id="rId5" Type="http://schemas.openxmlformats.org/officeDocument/2006/relationships/hyperlink" Target="http://www.iucnredlist.org/details/39324/0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ctrTitle"/>
          </p:nvPr>
        </p:nvSpPr>
        <p:spPr>
          <a:xfrm>
            <a:off x="228600" y="381000"/>
            <a:ext cx="8686800" cy="220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Identifying Sevengill Sharks</a:t>
            </a:r>
            <a:b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San Diego with Wildbook</a:t>
            </a:r>
          </a:p>
        </p:txBody>
      </p:sp>
      <p:sp>
        <p:nvSpPr>
          <p:cNvPr id="23" name="Shape 23"/>
          <p:cNvSpPr txBox="1"/>
          <p:nvPr>
            <p:ph idx="1" type="subTitle"/>
          </p:nvPr>
        </p:nvSpPr>
        <p:spPr>
          <a:xfrm>
            <a:off x="1371600" y="292735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1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Notorynchus cepedianus</a:t>
            </a:r>
            <a:b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broadnose sevengill shark</a:t>
            </a: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0786" y="5334000"/>
            <a:ext cx="4162425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/>
          <p:nvPr/>
        </p:nvSpPr>
        <p:spPr>
          <a:xfrm>
            <a:off x="6784975" y="6357937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rPr>
              <a:t>EIN 46-5209246</a:t>
            </a:r>
          </a:p>
          <a:p>
            <a: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6" name="Shape 26"/>
          <p:cNvSpPr txBox="1"/>
          <p:nvPr/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501(c)(3) Nonprofit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228600" y="4445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Pattern Recognition Algorithm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228600" y="1379537"/>
            <a:ext cx="8686800" cy="4938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Non-invasive 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 of tracking sharks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Shark tagging was considered </a:t>
            </a:r>
            <a:r>
              <a:rPr b="0" i="1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invasive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 ID process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Unique </a:t>
            </a:r>
            <a:r>
              <a:rPr b="0" i="1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freckling pattern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Identifies “Marked Individual”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Uniquely identified shark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or more encounters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501(c)(3) Nonprofit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POB 26957, San Diego, CA 92196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6784975" y="6357937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rPr>
              <a:t>EIN 46-5209246</a:t>
            </a:r>
          </a:p>
          <a:p>
            <a: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417637"/>
            <a:ext cx="8686800" cy="1608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228600" y="4445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Identifying Individuals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228600" y="1379537"/>
            <a:ext cx="8686800" cy="4938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 pattern area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Processed by Principal Investigator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Submitted to pattern recognition algorithm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I3S and Modified Groth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133" name="Shape 133"/>
          <p:cNvSpPr txBox="1"/>
          <p:nvPr/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501(c)(3) Nonprofit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POB 26957, San Diego, CA 92196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6784975" y="6357937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rPr>
              <a:t>EIN 46-5209246</a:t>
            </a:r>
          </a:p>
          <a:p>
            <a: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8250" y="3963987"/>
            <a:ext cx="6381749" cy="233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228600" y="4445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 Challenges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501(c)(3) Nonprofit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POB 26957, San Diego, CA 92196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6784975" y="6357937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rPr>
              <a:t>EIN 46-5209246</a:t>
            </a:r>
          </a:p>
          <a:p>
            <a: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45" name="Shape 14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887" y="1417637"/>
            <a:ext cx="6173787" cy="4938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228600" y="4445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Photo &amp; Video Encounter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228600" y="1379537"/>
            <a:ext cx="8540750" cy="4938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 submit high quality image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GoPro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DSLR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area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Front, lateral side of the shark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Left-side and Right-side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Identified individuals can be linked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Photos submitted to the Wildbook algorithm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attempt to ID returning sharks from year-to-year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501(c)(3) Nonprofit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POB 26957, San Diego, CA 92196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6784975" y="6357937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rPr>
              <a:t>EIN 46-5209246</a:t>
            </a:r>
          </a:p>
          <a:p>
            <a: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228600" y="4445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Photo/Video Database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228600" y="1379537"/>
            <a:ext cx="8686800" cy="4938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100 photographs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for verifiable encounter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for pattern recognition algorithm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70 videos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still image captures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Observed behavior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Gender, bite marks, scratches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Taken by volunteer citizen science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SCUBA divers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501(c)(3) Nonprofit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POB 26957, San Diego, CA 92196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6784975" y="6357937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rPr>
              <a:t>EIN 46-5209246</a:t>
            </a:r>
          </a:p>
          <a:p>
            <a: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228600" y="4445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Next?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228600" y="1379537"/>
            <a:ext cx="8686800" cy="4938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Expand current research goals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Long-term, population dynamics study </a:t>
            </a:r>
            <a:b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(7-10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years) 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Publish results in Open Source Journal, such as PLOS One.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501(c)(3) Nonprofit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POB 26957, San Diego, CA 92196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6784975" y="6357937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rPr>
              <a:t>EIN 46-5209246</a:t>
            </a:r>
          </a:p>
          <a:p>
            <a: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228600" y="4445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228600" y="1379537"/>
            <a:ext cx="8686800" cy="4938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Sevengill shark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Conservation Status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Objectives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Wildbook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Verifiable Encounters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Pattern Recognition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Identifying Individuals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next?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501(c)(3) Nonprofit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POB 26957, San Diego, CA 92196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6784975" y="6357937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rPr>
              <a:t>EIN 46-5209246</a:t>
            </a:r>
          </a:p>
          <a:p>
            <a: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228600" y="4445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228600" y="1379537"/>
            <a:ext cx="8686800" cy="4938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Wildbook: A Web-based Application 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Wildlife Data Management 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2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www.wildme.org</a:t>
            </a: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b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Marinebio.org, Sevengill Sharks, </a:t>
            </a:r>
            <a:r>
              <a:rPr b="0" i="1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Notorynchus cepedianus</a:t>
            </a: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marinebio.org/sevengillsharks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 Ebert: South African Journal of Marine Science, 11: 455-465, 1991: Observations on the predatory behaviour of the sevengill shark, Notorynchus cepedianus</a:t>
            </a: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IUCN: International Union for Conservation of Nature and Natural Resources (IUCN) Red List of Threatened Species</a:t>
            </a:r>
            <a:b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www.iucnredlist.org/sevengillsharks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501(c)(3) Nonprofit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POB 26957, San Diego, CA 92196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6784975" y="6357937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rPr>
              <a:t>EIN 46-5209246</a:t>
            </a:r>
          </a:p>
          <a:p>
            <a: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228600" y="4445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Our Mission</a:t>
            </a:r>
          </a:p>
        </p:txBody>
      </p:sp>
      <p:sp>
        <p:nvSpPr>
          <p:cNvPr id="46" name="Shape 46"/>
          <p:cNvSpPr txBox="1"/>
          <p:nvPr/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501(c)(3) Nonprofit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POB 26957, San Diego, CA 92196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6784975" y="6357937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rPr>
              <a:t>EIN 46-5209246</a:t>
            </a:r>
          </a:p>
          <a:p>
            <a: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49" name="Shape 4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53712" l="0" r="0" t="0"/>
          <a:stretch/>
        </p:blipFill>
        <p:spPr>
          <a:xfrm>
            <a:off x="593725" y="1335087"/>
            <a:ext cx="8321675" cy="2424112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/>
          <p:nvPr/>
        </p:nvSpPr>
        <p:spPr>
          <a:xfrm>
            <a:off x="228600" y="3878262"/>
            <a:ext cx="8686800" cy="2439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inspiring ocean-related citizen science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engage in baseline studies and monitoring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share data with researchers and scientists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228600" y="4445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Sevengill Sharks?</a:t>
            </a:r>
            <a:br>
              <a:rPr b="1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Wildbook?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501(c)(3) Nonprofit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POB 26957, San Diego, CA 92196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6784975" y="6357937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rPr>
              <a:t>EIN 46-5209246</a:t>
            </a:r>
          </a:p>
          <a:p>
            <a: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9" name="Shape 59"/>
          <p:cNvSpPr txBox="1"/>
          <p:nvPr/>
        </p:nvSpPr>
        <p:spPr>
          <a:xfrm>
            <a:off x="228600" y="3878262"/>
            <a:ext cx="8686800" cy="2439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228600" y="3313112"/>
            <a:ext cx="8686800" cy="30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Sevengill Sharks</a:t>
            </a:r>
          </a:p>
          <a:p>
            <a:pPr indent="-463550" lvl="1" marL="8572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Baseline population study</a:t>
            </a: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Wildbook</a:t>
            </a:r>
          </a:p>
          <a:p>
            <a:pPr indent="-463550" lvl="1" marL="8572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Ease of use for citizens</a:t>
            </a:r>
          </a:p>
          <a:p>
            <a:pPr indent="-463550" lvl="1" marL="8572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database of crowd-sourced data</a:t>
            </a:r>
          </a:p>
          <a:p>
            <a:pPr indent="-463550" lvl="1" marL="8572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Stores and analyzes for population study</a:t>
            </a:r>
          </a:p>
          <a:p>
            <a:pPr indent="-463550" lvl="1" marL="8572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3550" lvl="1" marL="8572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446212"/>
            <a:ext cx="8686800" cy="1608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228600" y="4445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228600" y="1379537"/>
            <a:ext cx="8686800" cy="4938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Sevengill shark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Conservation Status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Objectives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Wildbook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Verifiable Encounters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Pattern Recognition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Identifying Individuals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What’s next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501(c)(3) Nonprofit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POB 26957, San Diego, CA 92196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6784975" y="6357937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rPr>
              <a:t>EIN 46-5209246</a:t>
            </a:r>
          </a:p>
          <a:p>
            <a: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228600" y="4445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Biology, Range &amp; Habitat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228600" y="1379537"/>
            <a:ext cx="8686800" cy="4938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seven-gilled shark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Wide head, short and blunt nose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species in its genus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Diet: other sharks, bony fish, seals and carrion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Wide ranging, mostly temperate coastal seas worldwide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Prefers rocky bottom habitats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Inshore: Bays and estuaries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Adults: offshore and deep channels in bays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77"/>
          <p:cNvSpPr txBox="1"/>
          <p:nvPr/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501(c)(3) Nonprofit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POB 26957, San Diego, CA 92196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6784975" y="6357937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rPr>
              <a:t>EIN 46-5209246</a:t>
            </a:r>
          </a:p>
          <a:p>
            <a: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228600" y="4445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Behavior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228600" y="1379537"/>
            <a:ext cx="8686800" cy="4938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0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Travel in groups; solitary as well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Attacks at great speeds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Nocturnal and turbid waters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Cruise slowly near bottom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 in waters as shallow as a meter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sometimes at the surface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 as an apex predator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attributed to feeding strategies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often over-looked as an important apex marine predator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501(c)(3) Nonprofit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POB 26957, San Diego, CA 92196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6784975" y="6357937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rPr>
              <a:t>EIN 46-5209246</a:t>
            </a:r>
          </a:p>
          <a:p>
            <a: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228600" y="4445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Conservation Status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228600" y="1379537"/>
            <a:ext cx="8686800" cy="4938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9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59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Currently: "Near Threatened" in the </a:t>
            </a:r>
            <a:b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eastern Pacific Ocean.</a:t>
            </a:r>
          </a:p>
          <a:p>
            <a:pPr indent="-342900" lvl="0" marL="34290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59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59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IUCN lists the Sevengill shark as “Data Deficient”</a:t>
            </a:r>
          </a:p>
          <a:p>
            <a:pPr indent="-285750" lvl="1" marL="74295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60999"/>
              <a:buFont typeface="Arial"/>
              <a:buChar char="–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2005 shark status survey (Fowler </a:t>
            </a:r>
            <a:r>
              <a:rPr b="0" i="1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al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2005)</a:t>
            </a:r>
          </a:p>
          <a:p>
            <a:pPr indent="-285750" lvl="1" marL="74295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60999"/>
              <a:buFont typeface="Arial"/>
              <a:buChar char="–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lacking in most regions</a:t>
            </a:r>
          </a:p>
          <a:p>
            <a:pPr indent="-285750" lvl="1" marL="74295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60999"/>
              <a:buFont typeface="Arial"/>
              <a:buChar char="–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Difficult to determine overall status of this species</a:t>
            </a:r>
          </a:p>
          <a:p>
            <a:pPr indent="-285750" lvl="1" marL="742950" marR="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61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Protection, fisheries management: None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 it occurs in at least one marine reserve in South Africa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501(c)(3) Nonprofit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POB 26957, San Diego, CA 92196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6784975" y="6357937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rPr>
              <a:t>EIN 46-5209246</a:t>
            </a:r>
          </a:p>
          <a:p>
            <a: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228600" y="4445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Research Objectives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228600" y="1379537"/>
            <a:ext cx="8686800" cy="4938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an individual shark return</a:t>
            </a:r>
            <a:b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annually to San Diego?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months are they seen locally?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been unable to find any baseline population studies for this species in the San Diego area, therefore decided to conduct one of our own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Insufficient data to date to draw any conclusions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501(c)(3) Nonprofit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POB 26957, San Diego, CA 92196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6784975" y="6357937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rPr>
              <a:t>EIN 46-5209246</a:t>
            </a:r>
          </a:p>
          <a:p>
            <a: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228600" y="4445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Wildbook for Sevengill Sharks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228600" y="1379537"/>
            <a:ext cx="8686800" cy="4938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Web-based Application for Wildlife Data Management (Jason Holmberg)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 photo/video verified encounters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Unique freckling pattern IDs each shark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Identified via pattern recognition algorithm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501(c)(3) Nonprofit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POB 26957, San Diego, CA 92196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6784975" y="6357937"/>
            <a:ext cx="2133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  <a:rtl val="0"/>
              </a:rPr>
              <a:t>EIN 46-5209246</a:t>
            </a:r>
          </a:p>
          <a:p>
            <a: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417637"/>
            <a:ext cx="8686800" cy="1608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8_OS">
  <a:themeElements>
    <a:clrScheme name="Wav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_OS">
  <a:themeElements>
    <a:clrScheme name="Wav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7_OS">
  <a:themeElements>
    <a:clrScheme name="Wav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S">
  <a:themeElements>
    <a:clrScheme name="Wav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4_OS">
  <a:themeElements>
    <a:clrScheme name="Wav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6_OS">
  <a:themeElements>
    <a:clrScheme name="Wav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2_OS">
  <a:themeElements>
    <a:clrScheme name="Wav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5_OS">
  <a:themeElements>
    <a:clrScheme name="Wav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3_OS">
  <a:themeElements>
    <a:clrScheme name="Wav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